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1004" r:id="rId2"/>
    <p:sldId id="1002" r:id="rId3"/>
    <p:sldId id="1003" r:id="rId4"/>
    <p:sldId id="775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06060"/>
    <a:srgbClr val="7777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4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8/31/2022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4000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8/31/2022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775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8/31/2022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1429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8/31/2022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4937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8/31/2022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9435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8/31/2022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7493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8/31/2022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6173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8/31/2022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0356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8/31/2022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3279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8/31/2022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983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8/31/2022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7598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F6841F-C4EE-4BC3-8BF9-C3CA3BCB6878}" type="datetimeFigureOut">
              <a:rPr lang="en-US" smtClean="0"/>
              <a:t>8/31/2022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54343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CBBD663-1C5B-8D5C-DEF6-7FF4EB7401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9016" y="522251"/>
            <a:ext cx="6424436" cy="5046123"/>
          </a:xfrm>
          <a:prstGeom prst="rect">
            <a:avLst/>
          </a:prstGeom>
          <a:effectLst>
            <a:outerShdw blurRad="177800" dist="38100" dir="5400000" sx="103000" sy="103000" algn="t" rotWithShape="0">
              <a:prstClr val="black">
                <a:alpha val="40000"/>
              </a:prstClr>
            </a:out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78FF771-54E8-7B8B-E7E0-E44DF2DD1B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8293" y="2693260"/>
            <a:ext cx="2810317" cy="3623829"/>
          </a:xfrm>
          <a:prstGeom prst="rect">
            <a:avLst/>
          </a:prstGeom>
          <a:effectLst>
            <a:outerShdw blurRad="177800" dist="38100" dir="5400000" sx="103000" sy="103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51173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B26489FB-4389-6C39-DCD7-322160E64C69}"/>
              </a:ext>
            </a:extLst>
          </p:cNvPr>
          <p:cNvSpPr/>
          <p:nvPr/>
        </p:nvSpPr>
        <p:spPr>
          <a:xfrm>
            <a:off x="4452152" y="3234380"/>
            <a:ext cx="3600165" cy="1346950"/>
          </a:xfrm>
          <a:custGeom>
            <a:avLst/>
            <a:gdLst>
              <a:gd name="connsiteX0" fmla="*/ 3349690 w 3349690"/>
              <a:gd name="connsiteY0" fmla="*/ 1346950 h 1346950"/>
              <a:gd name="connsiteX1" fmla="*/ 1903445 w 3349690"/>
              <a:gd name="connsiteY1" fmla="*/ 1113685 h 1346950"/>
              <a:gd name="connsiteX2" fmla="*/ 1511560 w 3349690"/>
              <a:gd name="connsiteY2" fmla="*/ 87318 h 1346950"/>
              <a:gd name="connsiteX3" fmla="*/ 0 w 3349690"/>
              <a:gd name="connsiteY3" fmla="*/ 124640 h 1346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49690" h="1346950">
                <a:moveTo>
                  <a:pt x="3349690" y="1346950"/>
                </a:moveTo>
                <a:cubicBezTo>
                  <a:pt x="2779745" y="1335287"/>
                  <a:pt x="2209800" y="1323624"/>
                  <a:pt x="1903445" y="1113685"/>
                </a:cubicBezTo>
                <a:cubicBezTo>
                  <a:pt x="1597090" y="903746"/>
                  <a:pt x="1828801" y="252159"/>
                  <a:pt x="1511560" y="87318"/>
                </a:cubicBezTo>
                <a:cubicBezTo>
                  <a:pt x="1194319" y="-77523"/>
                  <a:pt x="597159" y="23558"/>
                  <a:pt x="0" y="124640"/>
                </a:cubicBezTo>
              </a:path>
            </a:pathLst>
          </a:custGeom>
          <a:noFill/>
          <a:ln w="88900"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1664B129-968B-D81C-CD13-D0AF4F68B6B7}"/>
              </a:ext>
            </a:extLst>
          </p:cNvPr>
          <p:cNvSpPr/>
          <p:nvPr/>
        </p:nvSpPr>
        <p:spPr>
          <a:xfrm rot="10800000">
            <a:off x="4452152" y="2487890"/>
            <a:ext cx="3526796" cy="476738"/>
          </a:xfrm>
          <a:prstGeom prst="rightArrow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D49C09F-9B9D-9F81-40DE-BECA9D794911}"/>
              </a:ext>
            </a:extLst>
          </p:cNvPr>
          <p:cNvSpPr txBox="1"/>
          <p:nvPr/>
        </p:nvSpPr>
        <p:spPr>
          <a:xfrm>
            <a:off x="5249456" y="1442872"/>
            <a:ext cx="20874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/>
              <a:t>MeshCentral</a:t>
            </a:r>
          </a:p>
        </p:txBody>
      </p:sp>
      <p:pic>
        <p:nvPicPr>
          <p:cNvPr id="5" name="Picture 4" descr="servercloud.png">
            <a:extLst>
              <a:ext uri="{FF2B5EF4-FFF2-40B4-BE49-F238E27FC236}">
                <a16:creationId xmlns:a16="http://schemas.microsoft.com/office/drawing/2014/main" id="{91B3CCB6-15C2-431F-677C-6F32BA40396C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35239" y="1622997"/>
            <a:ext cx="2498445" cy="26832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8657C60-62A7-A029-1D7D-1360BFE2741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8642" y="2196105"/>
            <a:ext cx="1392950" cy="153704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EF9500C-CD34-DC11-1599-6F3961B40D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64420" y="1933435"/>
            <a:ext cx="2418038" cy="1899267"/>
          </a:xfrm>
          <a:prstGeom prst="rect">
            <a:avLst/>
          </a:prstGeom>
          <a:effectLst>
            <a:outerShdw blurRad="177800" dist="38100" dir="5400000" sx="103000" sy="103000" algn="t" rotWithShape="0">
              <a:prstClr val="black">
                <a:alpha val="40000"/>
              </a:prstClr>
            </a:outerShdw>
          </a:effec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2483B3FD-DA09-A717-218B-EF014EC7A14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3224" y="3004367"/>
            <a:ext cx="545842" cy="54584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7255AB3-F5A6-1999-9FAB-65A9FFBA036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332" y="4107366"/>
            <a:ext cx="1001570" cy="100157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A8E0E301-1EA6-449D-30BF-161E2BE1458B}"/>
              </a:ext>
            </a:extLst>
          </p:cNvPr>
          <p:cNvSpPr txBox="1"/>
          <p:nvPr/>
        </p:nvSpPr>
        <p:spPr>
          <a:xfrm>
            <a:off x="9511286" y="2779962"/>
            <a:ext cx="10581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Database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E8E17BA-4623-DDFC-8C73-7C646B0312BD}"/>
              </a:ext>
            </a:extLst>
          </p:cNvPr>
          <p:cNvSpPr txBox="1"/>
          <p:nvPr/>
        </p:nvSpPr>
        <p:spPr>
          <a:xfrm>
            <a:off x="9511286" y="4423485"/>
            <a:ext cx="14286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Event Stream</a:t>
            </a:r>
          </a:p>
        </p:txBody>
      </p:sp>
    </p:spTree>
    <p:extLst>
      <p:ext uri="{BB962C8B-B14F-4D97-AF65-F5344CB8AC3E}">
        <p14:creationId xmlns:p14="http://schemas.microsoft.com/office/powerpoint/2010/main" val="823581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111B16C-DA0F-23F1-5E8B-D910B6DE234F}"/>
              </a:ext>
            </a:extLst>
          </p:cNvPr>
          <p:cNvSpPr/>
          <p:nvPr/>
        </p:nvSpPr>
        <p:spPr>
          <a:xfrm>
            <a:off x="3611766" y="2188404"/>
            <a:ext cx="4968468" cy="248119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effectLst>
            <a:outerShdw blurRad="139700" dist="38100" dir="5400000" sx="103000" sy="103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noProof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"domains": {</a:t>
            </a:r>
          </a:p>
          <a:p>
            <a:r>
              <a:rPr lang="en-US" sz="2000" noProof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"": {</a:t>
            </a:r>
          </a:p>
          <a:p>
            <a:r>
              <a:rPr lang="en-US" sz="2000" noProof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"title": "MeshCentral",</a:t>
            </a:r>
          </a:p>
          <a:p>
            <a:r>
              <a:rPr lang="en-US" sz="2000" noProof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</a:t>
            </a:r>
            <a:r>
              <a:rPr lang="en-US" sz="2000" b="1" noProof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"maxDeviceView": 15</a:t>
            </a:r>
            <a:br>
              <a:rPr lang="en-US" sz="2000" noProof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2000" noProof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}</a:t>
            </a:r>
          </a:p>
          <a:p>
            <a:r>
              <a:rPr lang="en-US" sz="2000" noProof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}</a:t>
            </a:r>
          </a:p>
        </p:txBody>
      </p:sp>
    </p:spTree>
    <p:extLst>
      <p:ext uri="{BB962C8B-B14F-4D97-AF65-F5344CB8AC3E}">
        <p14:creationId xmlns:p14="http://schemas.microsoft.com/office/powerpoint/2010/main" val="773842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2073295-F0FF-4ABD-BE2B-ED380EB1AEE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9579" y="994791"/>
            <a:ext cx="2085892" cy="56547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7DA2A28-E5CE-4D8F-9186-D0EF6471D99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5225" y="1693674"/>
            <a:ext cx="1194601" cy="1318093"/>
          </a:xfrm>
          <a:prstGeom prst="rect">
            <a:avLst/>
          </a:prstGeom>
        </p:spPr>
      </p:pic>
      <p:pic>
        <p:nvPicPr>
          <p:cNvPr id="8" name="Picture 7" descr="servercloud.png">
            <a:extLst>
              <a:ext uri="{FF2B5EF4-FFF2-40B4-BE49-F238E27FC236}">
                <a16:creationId xmlns:a16="http://schemas.microsoft.com/office/drawing/2014/main" id="{5C1353B0-280E-47D8-B4B7-F0FD217F2895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03716" y="1298653"/>
            <a:ext cx="1978006" cy="2124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CC77B99-610E-4F21-966B-93E5E809D8BC}"/>
              </a:ext>
            </a:extLst>
          </p:cNvPr>
          <p:cNvSpPr txBox="1"/>
          <p:nvPr/>
        </p:nvSpPr>
        <p:spPr>
          <a:xfrm>
            <a:off x="2887869" y="1037043"/>
            <a:ext cx="24097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MeshCentral</a:t>
            </a: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B37CB1D3-4EAB-4CDF-8399-05B54A57B1EA}"/>
              </a:ext>
            </a:extLst>
          </p:cNvPr>
          <p:cNvSpPr/>
          <p:nvPr/>
        </p:nvSpPr>
        <p:spPr>
          <a:xfrm>
            <a:off x="5045535" y="1703199"/>
            <a:ext cx="1335819" cy="294565"/>
          </a:xfrm>
          <a:prstGeom prst="rightArrow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177800" dist="38100" dir="5400000" sx="90000" sy="90000" algn="t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WRITE</a:t>
            </a:r>
          </a:p>
        </p:txBody>
      </p:sp>
      <p:sp>
        <p:nvSpPr>
          <p:cNvPr id="13" name="Arrow: Right 12">
            <a:extLst>
              <a:ext uri="{FF2B5EF4-FFF2-40B4-BE49-F238E27FC236}">
                <a16:creationId xmlns:a16="http://schemas.microsoft.com/office/drawing/2014/main" id="{BFB37ADE-2286-4549-ABED-2CF177D9CCD0}"/>
              </a:ext>
            </a:extLst>
          </p:cNvPr>
          <p:cNvSpPr/>
          <p:nvPr/>
        </p:nvSpPr>
        <p:spPr>
          <a:xfrm flipH="1">
            <a:off x="5019946" y="1985390"/>
            <a:ext cx="1345623" cy="294565"/>
          </a:xfrm>
          <a:prstGeom prst="rightArrow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177800" dist="38100" dir="5400000" sx="90000" sy="90000" algn="t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OK</a:t>
            </a:r>
          </a:p>
        </p:txBody>
      </p:sp>
      <p:sp>
        <p:nvSpPr>
          <p:cNvPr id="14" name="Arrow: Right 13">
            <a:extLst>
              <a:ext uri="{FF2B5EF4-FFF2-40B4-BE49-F238E27FC236}">
                <a16:creationId xmlns:a16="http://schemas.microsoft.com/office/drawing/2014/main" id="{CE70AFA9-B798-4050-B324-41FFA0EC9948}"/>
              </a:ext>
            </a:extLst>
          </p:cNvPr>
          <p:cNvSpPr/>
          <p:nvPr/>
        </p:nvSpPr>
        <p:spPr>
          <a:xfrm>
            <a:off x="5045535" y="2327244"/>
            <a:ext cx="1335819" cy="294565"/>
          </a:xfrm>
          <a:prstGeom prst="rightArrow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177800" dist="38100" dir="5400000" sx="90000" sy="90000" algn="t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WRITE</a:t>
            </a:r>
          </a:p>
        </p:txBody>
      </p:sp>
      <p:sp>
        <p:nvSpPr>
          <p:cNvPr id="15" name="Arrow: Right 14">
            <a:extLst>
              <a:ext uri="{FF2B5EF4-FFF2-40B4-BE49-F238E27FC236}">
                <a16:creationId xmlns:a16="http://schemas.microsoft.com/office/drawing/2014/main" id="{AAFC3FC2-ADEE-42D7-8FBD-A8AE2BA6EEEE}"/>
              </a:ext>
            </a:extLst>
          </p:cNvPr>
          <p:cNvSpPr/>
          <p:nvPr/>
        </p:nvSpPr>
        <p:spPr>
          <a:xfrm flipH="1">
            <a:off x="5019946" y="2609435"/>
            <a:ext cx="1345623" cy="294565"/>
          </a:xfrm>
          <a:prstGeom prst="rightArrow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177800" dist="38100" dir="5400000" sx="90000" sy="90000" algn="t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OK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C980B979-DEBE-43E5-9524-08982A197D4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5225" y="3563862"/>
            <a:ext cx="1194601" cy="1318093"/>
          </a:xfrm>
          <a:prstGeom prst="rect">
            <a:avLst/>
          </a:prstGeom>
        </p:spPr>
      </p:pic>
      <p:pic>
        <p:nvPicPr>
          <p:cNvPr id="17" name="Picture 16" descr="servercloud.png">
            <a:extLst>
              <a:ext uri="{FF2B5EF4-FFF2-40B4-BE49-F238E27FC236}">
                <a16:creationId xmlns:a16="http://schemas.microsoft.com/office/drawing/2014/main" id="{3EECACD6-C848-4548-AD18-DB3ED7EBC9A9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03716" y="3168841"/>
            <a:ext cx="1978006" cy="2124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Arrow: Right 17">
            <a:extLst>
              <a:ext uri="{FF2B5EF4-FFF2-40B4-BE49-F238E27FC236}">
                <a16:creationId xmlns:a16="http://schemas.microsoft.com/office/drawing/2014/main" id="{ED8F2071-ADBE-46F2-A13F-2D4DF6BE9693}"/>
              </a:ext>
            </a:extLst>
          </p:cNvPr>
          <p:cNvSpPr/>
          <p:nvPr/>
        </p:nvSpPr>
        <p:spPr>
          <a:xfrm>
            <a:off x="5024847" y="3491046"/>
            <a:ext cx="1335819" cy="939191"/>
          </a:xfrm>
          <a:prstGeom prst="rightArrow">
            <a:avLst>
              <a:gd name="adj1" fmla="val 68255"/>
              <a:gd name="adj2" fmla="val 20589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177800" dist="38100" dir="5400000" sx="90000" sy="90000" algn="t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WRITE 1</a:t>
            </a:r>
          </a:p>
          <a:p>
            <a:pPr algn="ctr"/>
            <a:r>
              <a:rPr lang="en-US" sz="1100" dirty="0">
                <a:solidFill>
                  <a:schemeClr val="tx1"/>
                </a:solidFill>
              </a:rPr>
              <a:t>WRITE 2</a:t>
            </a:r>
          </a:p>
          <a:p>
            <a:pPr algn="ctr"/>
            <a:r>
              <a:rPr lang="en-US" sz="1100" dirty="0">
                <a:solidFill>
                  <a:schemeClr val="tx1"/>
                </a:solidFill>
              </a:rPr>
              <a:t>WRITE 3</a:t>
            </a:r>
          </a:p>
        </p:txBody>
      </p:sp>
      <p:sp>
        <p:nvSpPr>
          <p:cNvPr id="21" name="Arrow: Right 20">
            <a:extLst>
              <a:ext uri="{FF2B5EF4-FFF2-40B4-BE49-F238E27FC236}">
                <a16:creationId xmlns:a16="http://schemas.microsoft.com/office/drawing/2014/main" id="{66EF494A-ADFC-4149-951A-5436364AC78C}"/>
              </a:ext>
            </a:extLst>
          </p:cNvPr>
          <p:cNvSpPr/>
          <p:nvPr/>
        </p:nvSpPr>
        <p:spPr>
          <a:xfrm flipH="1">
            <a:off x="5019946" y="4479623"/>
            <a:ext cx="1345623" cy="294565"/>
          </a:xfrm>
          <a:prstGeom prst="rightArrow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177800" dist="38100" dir="5400000" sx="90000" sy="90000" algn="t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OK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A41BFC6-CAC2-E8A8-728A-25E4380F3BF0}"/>
              </a:ext>
            </a:extLst>
          </p:cNvPr>
          <p:cNvSpPr/>
          <p:nvPr/>
        </p:nvSpPr>
        <p:spPr>
          <a:xfrm rot="21087932">
            <a:off x="6657318" y="4513754"/>
            <a:ext cx="4015185" cy="128060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effectLst>
            <a:outerShdw blurRad="139700" dist="38100" dir="5400000" sx="103000" sy="103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800" noProof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r>
              <a:rPr lang="en-US" sz="800" noProof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"settings": {</a:t>
            </a:r>
          </a:p>
          <a:p>
            <a:r>
              <a:rPr lang="en-US" sz="800" noProof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"port": 443,</a:t>
            </a:r>
          </a:p>
          <a:p>
            <a:r>
              <a:rPr lang="en-US" sz="800" noProof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"MongoDb": "mongodb://127.0.0.1:27017/?replicaSet=rs0",</a:t>
            </a:r>
          </a:p>
          <a:p>
            <a:r>
              <a:rPr lang="en-US" sz="800" noProof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"MongoDbName": "meshcentral",</a:t>
            </a:r>
          </a:p>
          <a:p>
            <a:r>
              <a:rPr lang="en-US" sz="800" noProof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"MongoDbChangeStream": true,</a:t>
            </a:r>
          </a:p>
          <a:p>
            <a:r>
              <a:rPr lang="en-US" sz="800" b="1" noProof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"MongoDbBulkOperations": true</a:t>
            </a:r>
          </a:p>
          <a:p>
            <a:r>
              <a:rPr lang="en-US" sz="800" noProof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}</a:t>
            </a:r>
          </a:p>
          <a:p>
            <a:r>
              <a:rPr lang="en-US" sz="800" noProof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4169343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667</TotalTime>
  <Words>87</Words>
  <Application>Microsoft Office PowerPoint</Application>
  <PresentationFormat>Widescreen</PresentationFormat>
  <Paragraphs>26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Courier New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Default</dc:creator>
  <cp:lastModifiedBy>Default</cp:lastModifiedBy>
  <cp:revision>151</cp:revision>
  <dcterms:created xsi:type="dcterms:W3CDTF">2018-07-25T01:48:02Z</dcterms:created>
  <dcterms:modified xsi:type="dcterms:W3CDTF">2022-09-01T06:28:00Z</dcterms:modified>
</cp:coreProperties>
</file>