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54" r:id="rId2"/>
    <p:sldId id="956" r:id="rId3"/>
    <p:sldId id="95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1EBE0B8-21F5-AEDC-24E6-1ADA10A2E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206205"/>
            <a:ext cx="3502692" cy="307798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FA7EC7-C325-42A5-866E-C8F75C2725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495" y="919077"/>
            <a:ext cx="1642341" cy="164234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ABA667-58C9-7F27-36FE-EAF061DE886C}"/>
              </a:ext>
            </a:extLst>
          </p:cNvPr>
          <p:cNvSpPr txBox="1"/>
          <p:nvPr/>
        </p:nvSpPr>
        <p:spPr>
          <a:xfrm>
            <a:off x="6733549" y="439685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16FA5F-0711-1444-AD01-F1381BD0BF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861" y="3206205"/>
            <a:ext cx="3456256" cy="307798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9" name="Arrow: Right 18">
            <a:extLst>
              <a:ext uri="{FF2B5EF4-FFF2-40B4-BE49-F238E27FC236}">
                <a16:creationId xmlns:a16="http://schemas.microsoft.com/office/drawing/2014/main" id="{DA8E6C64-BCBE-D585-889A-81D9838CDCBF}"/>
              </a:ext>
            </a:extLst>
          </p:cNvPr>
          <p:cNvSpPr/>
          <p:nvPr/>
        </p:nvSpPr>
        <p:spPr>
          <a:xfrm>
            <a:off x="5391139" y="1395942"/>
            <a:ext cx="889518" cy="6886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539C450-4D5E-3638-9AC3-F77C64DF401B}"/>
              </a:ext>
            </a:extLst>
          </p:cNvPr>
          <p:cNvSpPr/>
          <p:nvPr/>
        </p:nvSpPr>
        <p:spPr>
          <a:xfrm>
            <a:off x="7576457" y="2192694"/>
            <a:ext cx="534667" cy="2239347"/>
          </a:xfrm>
          <a:custGeom>
            <a:avLst/>
            <a:gdLst>
              <a:gd name="connsiteX0" fmla="*/ 0 w 534667"/>
              <a:gd name="connsiteY0" fmla="*/ 0 h 2024743"/>
              <a:gd name="connsiteX1" fmla="*/ 522514 w 534667"/>
              <a:gd name="connsiteY1" fmla="*/ 606490 h 2024743"/>
              <a:gd name="connsiteX2" fmla="*/ 317241 w 534667"/>
              <a:gd name="connsiteY2" fmla="*/ 2024743 h 2024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4667" h="2024743">
                <a:moveTo>
                  <a:pt x="0" y="0"/>
                </a:moveTo>
                <a:cubicBezTo>
                  <a:pt x="234820" y="134516"/>
                  <a:pt x="469641" y="269033"/>
                  <a:pt x="522514" y="606490"/>
                </a:cubicBezTo>
                <a:cubicBezTo>
                  <a:pt x="575387" y="943947"/>
                  <a:pt x="446314" y="1484345"/>
                  <a:pt x="317241" y="2024743"/>
                </a:cubicBezTo>
              </a:path>
            </a:pathLst>
          </a:custGeom>
          <a:noFill/>
          <a:ln w="8255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309F114-C807-CE80-6E30-01AD01BE0011}"/>
              </a:ext>
            </a:extLst>
          </p:cNvPr>
          <p:cNvSpPr/>
          <p:nvPr/>
        </p:nvSpPr>
        <p:spPr>
          <a:xfrm>
            <a:off x="5262465" y="2220686"/>
            <a:ext cx="2090057" cy="1763485"/>
          </a:xfrm>
          <a:custGeom>
            <a:avLst/>
            <a:gdLst>
              <a:gd name="connsiteX0" fmla="*/ 2090057 w 2090057"/>
              <a:gd name="connsiteY0" fmla="*/ 0 h 1763485"/>
              <a:gd name="connsiteX1" fmla="*/ 1306286 w 2090057"/>
              <a:gd name="connsiteY1" fmla="*/ 1231641 h 1763485"/>
              <a:gd name="connsiteX2" fmla="*/ 0 w 2090057"/>
              <a:gd name="connsiteY2" fmla="*/ 1763485 h 17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0057" h="1763485">
                <a:moveTo>
                  <a:pt x="2090057" y="0"/>
                </a:moveTo>
                <a:cubicBezTo>
                  <a:pt x="1872343" y="468863"/>
                  <a:pt x="1654629" y="937727"/>
                  <a:pt x="1306286" y="1231641"/>
                </a:cubicBezTo>
                <a:cubicBezTo>
                  <a:pt x="957943" y="1525555"/>
                  <a:pt x="478971" y="1644520"/>
                  <a:pt x="0" y="1763485"/>
                </a:cubicBezTo>
              </a:path>
            </a:pathLst>
          </a:custGeom>
          <a:noFill/>
          <a:ln w="8255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servercloud.png">
            <a:extLst>
              <a:ext uri="{FF2B5EF4-FFF2-40B4-BE49-F238E27FC236}">
                <a16:creationId xmlns:a16="http://schemas.microsoft.com/office/drawing/2014/main" id="{AFB4DBA8-4438-375E-380E-FCC8FAA0EE9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28041" y="573810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3185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12EF46-462C-E548-68E5-FE5950A16E13}"/>
              </a:ext>
            </a:extLst>
          </p:cNvPr>
          <p:cNvSpPr txBox="1"/>
          <p:nvPr/>
        </p:nvSpPr>
        <p:spPr>
          <a:xfrm>
            <a:off x="1320800" y="1112522"/>
            <a:ext cx="93472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"domains": {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"": {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"auth": "ldap",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"ldapOptions": {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"url": "ldap://172.16.120.1:389/",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"bindDN": "cn=administrator,cn=users,dc=sample,dc=com",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"bindCredentials": “mypassowrd",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"searchBase": "cn=users,dc=sample,dc=com",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"searchFilter": "(name={{username}})"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},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"ldapUserKey": null,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"ldapUserBinaryKey": "objectSid",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"ldapUserName": </a:t>
            </a:r>
            <a:r>
              <a:rPr lang="en-US" sz="1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displayName</a:t>
            </a:r>
            <a:r>
              <a:rPr lang="en-US" sz="1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"ldapUserEmail": "mail",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"ldapUserRealname": </a:t>
            </a:r>
            <a:r>
              <a:rPr lang="en-US" sz="1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en-US" sz="1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"ldapUserPhoneNumber": "telephoneNumber",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"ldapUserImage": "thumbnailPhoto",</a:t>
            </a:r>
            <a:b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CE79E6-CB01-77A6-F923-E50351A66A1C}"/>
              </a:ext>
            </a:extLst>
          </p:cNvPr>
          <p:cNvSpPr txBox="1"/>
          <p:nvPr/>
        </p:nvSpPr>
        <p:spPr>
          <a:xfrm>
            <a:off x="1461478" y="304799"/>
            <a:ext cx="1845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Config.json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42F8D0-C3C2-69EB-E5E1-6841C16B780D}"/>
              </a:ext>
            </a:extLst>
          </p:cNvPr>
          <p:cNvSpPr txBox="1"/>
          <p:nvPr/>
        </p:nvSpPr>
        <p:spPr>
          <a:xfrm>
            <a:off x="6790354" y="390166"/>
            <a:ext cx="4770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https://www.npmjs.com/package/ldapauth-fork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54EA5E-B2C0-98B1-3FC9-B092F7F44A84}"/>
              </a:ext>
            </a:extLst>
          </p:cNvPr>
          <p:cNvCxnSpPr/>
          <p:nvPr/>
        </p:nvCxnSpPr>
        <p:spPr>
          <a:xfrm flipH="1">
            <a:off x="4525347" y="759498"/>
            <a:ext cx="3377682" cy="1339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115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12EF46-462C-E548-68E5-FE5950A16E13}"/>
              </a:ext>
            </a:extLst>
          </p:cNvPr>
          <p:cNvSpPr txBox="1"/>
          <p:nvPr/>
        </p:nvSpPr>
        <p:spPr>
          <a:xfrm>
            <a:off x="1320800" y="1112522"/>
            <a:ext cx="93472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"domains": {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"": {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"auth": "ldap",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"ldapOptions": {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"url": "ldap://172.16.120.1:389/",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"bindDN": "cn=administrator,cn=users,dc=sample,dc=com",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"bindCredentials": “mypassowrd",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"searchBase": "cn=users,dc=sample,dc=com",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"searchFilter": "(name={{username}})"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},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"ldapUserKey": "objectSid",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"ldapUserBinaryKey": "objectSid",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"ldapUserName": </a:t>
            </a:r>
            <a:r>
              <a:rPr lang="en-US" sz="1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"{{{givenName}}} {{{sn}}}"</a:t>
            </a:r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"ldapUserEmail": "mail",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"ldapUserRealname": </a:t>
            </a:r>
            <a:r>
              <a:rPr lang="en-US" sz="1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"{{{givenName}}} {{{sn}}}"</a:t>
            </a:r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"ldapUserPhoneNumber": "telephoneNumber",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"ldapUserImage": "thumbnailPhoto",</a:t>
            </a:r>
            <a:b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CE79E6-CB01-77A6-F923-E50351A66A1C}"/>
              </a:ext>
            </a:extLst>
          </p:cNvPr>
          <p:cNvSpPr txBox="1"/>
          <p:nvPr/>
        </p:nvSpPr>
        <p:spPr>
          <a:xfrm>
            <a:off x="1461478" y="304799"/>
            <a:ext cx="1845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Config.json</a:t>
            </a:r>
          </a:p>
        </p:txBody>
      </p:sp>
    </p:spTree>
    <p:extLst>
      <p:ext uri="{BB962C8B-B14F-4D97-AF65-F5344CB8AC3E}">
        <p14:creationId xmlns:p14="http://schemas.microsoft.com/office/powerpoint/2010/main" val="395972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301</Words>
  <Application>Microsoft Office PowerPoint</Application>
  <PresentationFormat>Widescreen</PresentationFormat>
  <Paragraphs>40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165</cp:revision>
  <dcterms:created xsi:type="dcterms:W3CDTF">2018-07-25T01:48:02Z</dcterms:created>
  <dcterms:modified xsi:type="dcterms:W3CDTF">2022-07-21T06:20:28Z</dcterms:modified>
</cp:coreProperties>
</file>