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957" r:id="rId3"/>
    <p:sldId id="958" r:id="rId4"/>
    <p:sldId id="9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7E067CFD-CC63-5093-2C83-F0C07BE4ED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055" y="3338863"/>
            <a:ext cx="763819" cy="76381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8568966-BE23-E7B3-4912-AA8996E597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252" y="2388297"/>
            <a:ext cx="857230" cy="685784"/>
          </a:xfrm>
          <a:prstGeom prst="rect">
            <a:avLst/>
          </a:prstGeom>
        </p:spPr>
      </p:pic>
      <p:pic>
        <p:nvPicPr>
          <p:cNvPr id="8" name="Picture 8" descr="servercloud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90167" y="1963919"/>
            <a:ext cx="2340552" cy="251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531648" y="3131215"/>
            <a:ext cx="1350928" cy="1065975"/>
            <a:chOff x="3263153" y="4283610"/>
            <a:chExt cx="1930400" cy="1382084"/>
          </a:xfrm>
        </p:grpSpPr>
        <p:pic>
          <p:nvPicPr>
            <p:cNvPr id="14" name="Picture 51" descr="Shadow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8" descr="Laptop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3" name="Straight Arrow Connector 22"/>
          <p:cNvCxnSpPr>
            <a:cxnSpLocks/>
          </p:cNvCxnSpPr>
          <p:nvPr/>
        </p:nvCxnSpPr>
        <p:spPr bwMode="auto">
          <a:xfrm flipH="1">
            <a:off x="4204158" y="3234299"/>
            <a:ext cx="4247800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2116728" y="4007247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966D91-9C7A-EAF2-9CEF-A248F6C363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0102" y="2637413"/>
            <a:ext cx="839790" cy="669864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84EF2CA-BE7D-9EBA-900E-46E194913D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640" y="3448812"/>
            <a:ext cx="653870" cy="65387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1B162E0-522A-58B7-7644-3C88281D65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123" y="2459873"/>
            <a:ext cx="669863" cy="66986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7240D607-E020-C89A-41B6-8A6C69A2F6B5}"/>
              </a:ext>
            </a:extLst>
          </p:cNvPr>
          <p:cNvSpPr txBox="1"/>
          <p:nvPr/>
        </p:nvSpPr>
        <p:spPr>
          <a:xfrm>
            <a:off x="5058228" y="2018965"/>
            <a:ext cx="91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Firewall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8B10ECA-B300-D41B-DD18-2883FEB32068}"/>
              </a:ext>
            </a:extLst>
          </p:cNvPr>
          <p:cNvSpPr txBox="1"/>
          <p:nvPr/>
        </p:nvSpPr>
        <p:spPr>
          <a:xfrm>
            <a:off x="4683256" y="4096901"/>
            <a:ext cx="918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Reverse</a:t>
            </a:r>
            <a:br>
              <a:rPr lang="en-US" dirty="0"/>
            </a:br>
            <a:r>
              <a:rPr lang="en-US" dirty="0"/>
              <a:t>Proxy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8147C32-815B-E6F9-637C-FC1E1EC93CD0}"/>
              </a:ext>
            </a:extLst>
          </p:cNvPr>
          <p:cNvSpPr txBox="1"/>
          <p:nvPr/>
        </p:nvSpPr>
        <p:spPr>
          <a:xfrm>
            <a:off x="6926733" y="1777053"/>
            <a:ext cx="7006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HTTP</a:t>
            </a:r>
            <a:br>
              <a:rPr lang="en-US" dirty="0"/>
            </a:br>
            <a:r>
              <a:rPr lang="en-US" dirty="0"/>
              <a:t>Proxy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9E3E350-C56B-23A8-AD31-C1A4C0DACCBE}"/>
              </a:ext>
            </a:extLst>
          </p:cNvPr>
          <p:cNvSpPr txBox="1"/>
          <p:nvPr/>
        </p:nvSpPr>
        <p:spPr>
          <a:xfrm>
            <a:off x="7249653" y="4103353"/>
            <a:ext cx="818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NAT</a:t>
            </a:r>
          </a:p>
          <a:p>
            <a:pPr algn="ctr"/>
            <a:r>
              <a:rPr lang="en-US" dirty="0"/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104322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0167" y="1963919"/>
            <a:ext cx="2340552" cy="251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531648" y="3131215"/>
            <a:ext cx="1350928" cy="1065975"/>
            <a:chOff x="3263153" y="4283610"/>
            <a:chExt cx="1930400" cy="1382084"/>
          </a:xfrm>
        </p:grpSpPr>
        <p:pic>
          <p:nvPicPr>
            <p:cNvPr id="14" name="Picture 51" descr="Shadow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8" descr="Laptop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3" name="Straight Arrow Connector 22"/>
          <p:cNvCxnSpPr>
            <a:cxnSpLocks/>
          </p:cNvCxnSpPr>
          <p:nvPr/>
        </p:nvCxnSpPr>
        <p:spPr bwMode="auto">
          <a:xfrm>
            <a:off x="4204158" y="3131215"/>
            <a:ext cx="4173934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2116728" y="4007247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966D91-9C7A-EAF2-9CEF-A248F6C363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0102" y="2637413"/>
            <a:ext cx="839790" cy="669864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E5AA68-58E9-65BD-755E-280F1557AEB1}"/>
              </a:ext>
            </a:extLst>
          </p:cNvPr>
          <p:cNvSpPr txBox="1"/>
          <p:nvPr/>
        </p:nvSpPr>
        <p:spPr>
          <a:xfrm>
            <a:off x="5963150" y="2637413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PING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EBA1E5A-1835-D3E0-D77E-ADB6FCC1C0A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173934" y="3513125"/>
            <a:ext cx="4198221" cy="15852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77C4BD-A193-6CEA-A236-9C509F88818E}"/>
              </a:ext>
            </a:extLst>
          </p:cNvPr>
          <p:cNvSpPr txBox="1"/>
          <p:nvPr/>
        </p:nvSpPr>
        <p:spPr>
          <a:xfrm>
            <a:off x="5915861" y="3710369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PONG</a:t>
            </a:r>
          </a:p>
        </p:txBody>
      </p:sp>
    </p:spTree>
    <p:extLst>
      <p:ext uri="{BB962C8B-B14F-4D97-AF65-F5344CB8AC3E}">
        <p14:creationId xmlns:p14="http://schemas.microsoft.com/office/powerpoint/2010/main" val="113569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0167" y="1963919"/>
            <a:ext cx="2340552" cy="251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531648" y="3131215"/>
            <a:ext cx="1350928" cy="1065975"/>
            <a:chOff x="3263153" y="4283610"/>
            <a:chExt cx="1930400" cy="1382084"/>
          </a:xfrm>
        </p:grpSpPr>
        <p:pic>
          <p:nvPicPr>
            <p:cNvPr id="14" name="Picture 51" descr="Shadow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8" descr="Laptop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3" name="Straight Arrow Connector 22"/>
          <p:cNvCxnSpPr>
            <a:cxnSpLocks/>
          </p:cNvCxnSpPr>
          <p:nvPr/>
        </p:nvCxnSpPr>
        <p:spPr bwMode="auto">
          <a:xfrm>
            <a:off x="4204158" y="3131215"/>
            <a:ext cx="4173934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2116728" y="4007247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966D91-9C7A-EAF2-9CEF-A248F6C363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0102" y="2637413"/>
            <a:ext cx="839790" cy="669864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E5AA68-58E9-65BD-755E-280F1557AEB1}"/>
              </a:ext>
            </a:extLst>
          </p:cNvPr>
          <p:cNvSpPr txBox="1"/>
          <p:nvPr/>
        </p:nvSpPr>
        <p:spPr>
          <a:xfrm>
            <a:off x="5963150" y="2637413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PONG</a:t>
            </a:r>
          </a:p>
        </p:txBody>
      </p:sp>
    </p:spTree>
    <p:extLst>
      <p:ext uri="{BB962C8B-B14F-4D97-AF65-F5344CB8AC3E}">
        <p14:creationId xmlns:p14="http://schemas.microsoft.com/office/powerpoint/2010/main" val="22047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CE79E6-CB01-77A6-F923-E50351A66A1C}"/>
              </a:ext>
            </a:extLst>
          </p:cNvPr>
          <p:cNvSpPr txBox="1"/>
          <p:nvPr/>
        </p:nvSpPr>
        <p:spPr>
          <a:xfrm>
            <a:off x="1461478" y="304799"/>
            <a:ext cx="1845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Config.json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7576FD-47AD-6762-3C9D-B9CC6EECF807}"/>
              </a:ext>
            </a:extLst>
          </p:cNvPr>
          <p:cNvSpPr/>
          <p:nvPr/>
        </p:nvSpPr>
        <p:spPr>
          <a:xfrm>
            <a:off x="3643923" y="1755531"/>
            <a:ext cx="4904154" cy="33469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"BrowserPong": 120,</a:t>
            </a:r>
          </a:p>
          <a:p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"AgentPong": 90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7115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44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182</cp:revision>
  <dcterms:created xsi:type="dcterms:W3CDTF">2018-07-25T01:48:02Z</dcterms:created>
  <dcterms:modified xsi:type="dcterms:W3CDTF">2022-08-23T06:51:08Z</dcterms:modified>
</cp:coreProperties>
</file>